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8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CCFF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22E1-A0F5-4DCC-B2DF-C0577075CEDD}" type="datetimeFigureOut">
              <a:rPr kumimoji="1" lang="ja-JP" altLang="en-US" smtClean="0"/>
              <a:t>2022/9/3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AD5F-768B-4559-84F7-7E6785AD8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282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22E1-A0F5-4DCC-B2DF-C0577075CEDD}" type="datetimeFigureOut">
              <a:rPr kumimoji="1" lang="ja-JP" altLang="en-US" smtClean="0"/>
              <a:t>2022/9/3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AD5F-768B-4559-84F7-7E6785AD8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214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22E1-A0F5-4DCC-B2DF-C0577075CEDD}" type="datetimeFigureOut">
              <a:rPr kumimoji="1" lang="ja-JP" altLang="en-US" smtClean="0"/>
              <a:t>2022/9/3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AD5F-768B-4559-84F7-7E6785AD8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907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22E1-A0F5-4DCC-B2DF-C0577075CEDD}" type="datetimeFigureOut">
              <a:rPr kumimoji="1" lang="ja-JP" altLang="en-US" smtClean="0"/>
              <a:t>2022/9/3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AD5F-768B-4559-84F7-7E6785AD8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733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22E1-A0F5-4DCC-B2DF-C0577075CEDD}" type="datetimeFigureOut">
              <a:rPr kumimoji="1" lang="ja-JP" altLang="en-US" smtClean="0"/>
              <a:t>2022/9/3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AD5F-768B-4559-84F7-7E6785AD8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379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22E1-A0F5-4DCC-B2DF-C0577075CEDD}" type="datetimeFigureOut">
              <a:rPr kumimoji="1" lang="ja-JP" altLang="en-US" smtClean="0"/>
              <a:t>2022/9/3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AD5F-768B-4559-84F7-7E6785AD8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737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22E1-A0F5-4DCC-B2DF-C0577075CEDD}" type="datetimeFigureOut">
              <a:rPr kumimoji="1" lang="ja-JP" altLang="en-US" smtClean="0"/>
              <a:t>2022/9/3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AD5F-768B-4559-84F7-7E6785AD8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2537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22E1-A0F5-4DCC-B2DF-C0577075CEDD}" type="datetimeFigureOut">
              <a:rPr kumimoji="1" lang="ja-JP" altLang="en-US" smtClean="0"/>
              <a:t>2022/9/3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AD5F-768B-4559-84F7-7E6785AD8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332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22E1-A0F5-4DCC-B2DF-C0577075CEDD}" type="datetimeFigureOut">
              <a:rPr kumimoji="1" lang="ja-JP" altLang="en-US" smtClean="0"/>
              <a:t>2022/9/3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AD5F-768B-4559-84F7-7E6785AD8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29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22E1-A0F5-4DCC-B2DF-C0577075CEDD}" type="datetimeFigureOut">
              <a:rPr kumimoji="1" lang="ja-JP" altLang="en-US" smtClean="0"/>
              <a:t>2022/9/3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AD5F-768B-4559-84F7-7E6785AD8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122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22E1-A0F5-4DCC-B2DF-C0577075CEDD}" type="datetimeFigureOut">
              <a:rPr kumimoji="1" lang="ja-JP" altLang="en-US" smtClean="0"/>
              <a:t>2022/9/3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AD5F-768B-4559-84F7-7E6785AD8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878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822E1-A0F5-4DCC-B2DF-C0577075CEDD}" type="datetimeFigureOut">
              <a:rPr kumimoji="1" lang="ja-JP" altLang="en-US" smtClean="0"/>
              <a:t>2022/9/3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6AD5F-768B-4559-84F7-7E6785AD8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6319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70768" y="3565843"/>
            <a:ext cx="10855118" cy="1187450"/>
          </a:xfrm>
          <a:prstGeom prst="rect">
            <a:avLst/>
          </a:prstGeom>
          <a:solidFill>
            <a:srgbClr val="000000">
              <a:alpha val="80000"/>
            </a:srgb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kumimoji="1" lang="en-US" altLang="ja-JP" sz="2000" dirty="0">
                <a:solidFill>
                  <a:srgbClr val="FFFFFF"/>
                </a:solidFill>
              </a:rPr>
              <a:t>16:00 </a:t>
            </a:r>
            <a:r>
              <a:rPr lang="ja-JP" altLang="en-US" sz="2000" dirty="0">
                <a:solidFill>
                  <a:srgbClr val="FFFFFF"/>
                </a:solidFill>
              </a:rPr>
              <a:t>スタートです。　</a:t>
            </a:r>
            <a:r>
              <a:rPr kumimoji="1" lang="ja-JP" altLang="en-US" sz="2000" dirty="0">
                <a:solidFill>
                  <a:srgbClr val="FFFFFF"/>
                </a:solidFill>
              </a:rPr>
              <a:t>しばらく、お待ちください。</a:t>
            </a:r>
            <a:endParaRPr lang="en-US" altLang="ja-JP" sz="2000" dirty="0">
              <a:solidFill>
                <a:srgbClr val="FFFFFF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ja-JP" altLang="en-US" sz="2000" b="1" kern="100" dirty="0">
                <a:solidFill>
                  <a:srgbClr val="FFFFFF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参加者は、原則として「ビデオ</a:t>
            </a:r>
            <a:r>
              <a:rPr lang="en-US" altLang="ja-JP" sz="2000" b="1" kern="100" dirty="0">
                <a:solidFill>
                  <a:srgbClr val="FFFFFF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OFF</a:t>
            </a:r>
            <a:r>
              <a:rPr lang="ja-JP" altLang="en-US" sz="2000" b="1" kern="100" dirty="0">
                <a:solidFill>
                  <a:srgbClr val="FFFFFF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」、「マイク</a:t>
            </a:r>
            <a:r>
              <a:rPr lang="en-US" altLang="ja-JP" sz="2000" b="1" kern="100" dirty="0">
                <a:solidFill>
                  <a:srgbClr val="FFFFFF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OFF</a:t>
            </a:r>
            <a:r>
              <a:rPr lang="ja-JP" altLang="en-US" sz="2000" b="1" kern="100" dirty="0">
                <a:solidFill>
                  <a:srgbClr val="FFFFFF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」の設定にしてください。</a:t>
            </a:r>
            <a:endParaRPr kumimoji="1" lang="ja-JP" altLang="en-US" sz="2000" dirty="0">
              <a:solidFill>
                <a:srgbClr val="FFFFFF"/>
              </a:solidFill>
            </a:endParaRPr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CF47D06C-EE54-9958-C1CD-5F8BB43A6D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0768" y="1773463"/>
            <a:ext cx="10855118" cy="1791524"/>
          </a:xfr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6845413-25E6-64EF-592A-A2128F470686}"/>
              </a:ext>
            </a:extLst>
          </p:cNvPr>
          <p:cNvSpPr txBox="1"/>
          <p:nvPr/>
        </p:nvSpPr>
        <p:spPr>
          <a:xfrm>
            <a:off x="8016240" y="2841224"/>
            <a:ext cx="1605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atin typeface="+mn-ea"/>
              </a:rPr>
              <a:t>（第</a:t>
            </a:r>
            <a:r>
              <a:rPr kumimoji="1" lang="en-US" altLang="ja-JP" sz="2400" dirty="0">
                <a:latin typeface="+mn-ea"/>
              </a:rPr>
              <a:t>1</a:t>
            </a:r>
            <a:r>
              <a:rPr kumimoji="1" lang="ja-JP" altLang="en-US" sz="2400" dirty="0">
                <a:latin typeface="+mn-ea"/>
              </a:rPr>
              <a:t>日</a:t>
            </a:r>
            <a:r>
              <a:rPr lang="ja-JP" altLang="en-US" sz="2400" dirty="0">
                <a:latin typeface="+mn-ea"/>
              </a:rPr>
              <a:t>）</a:t>
            </a:r>
            <a:endParaRPr kumimoji="1" lang="ja-JP" altLang="en-US" sz="2400" dirty="0">
              <a:latin typeface="+mn-ea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126526C-8881-2F53-67FE-1B719BBBD4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114" y="1782767"/>
            <a:ext cx="2950846" cy="575322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221862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348" y="1637560"/>
            <a:ext cx="11925303" cy="4803880"/>
          </a:xfrm>
        </p:spPr>
        <p:txBody>
          <a:bodyPr>
            <a:noAutofit/>
          </a:bodyPr>
          <a:lstStyle/>
          <a:p>
            <a:pPr marL="533400" lvl="0" indent="-446088" fontAlgn="base">
              <a:lnSpc>
                <a:spcPct val="100000"/>
              </a:lnSpc>
              <a:spcBef>
                <a:spcPts val="600"/>
              </a:spcBef>
              <a:spcAft>
                <a:spcPts val="2400"/>
              </a:spcAft>
            </a:pPr>
            <a:r>
              <a:rPr lang="ja-JP" altLang="en-US" sz="2800" b="1" kern="0" dirty="0">
                <a:solidFill>
                  <a:srgbClr val="4472C4">
                    <a:lumMod val="50000"/>
                  </a:srgbClr>
                </a:solidFill>
                <a:latin typeface="ＭＳ Ｐゴシック" panose="020B0600070205080204" pitchFamily="50" charset="-128"/>
                <a:cs typeface="Arial" panose="020B0604020202020204" pitchFamily="34" charset="0"/>
              </a:rPr>
              <a:t>「従業員のウェルビーイングと企業の価値創造活動に関する新たな視点」</a:t>
            </a:r>
            <a:endParaRPr lang="en-US" altLang="ja-JP" sz="2800" b="1" kern="0" dirty="0">
              <a:solidFill>
                <a:srgbClr val="4472C4">
                  <a:lumMod val="50000"/>
                </a:srgbClr>
              </a:solidFill>
              <a:latin typeface="ＭＳ Ｐゴシック" panose="020B0600070205080204" pitchFamily="50" charset="-128"/>
              <a:cs typeface="Arial" panose="020B0604020202020204" pitchFamily="34" charset="0"/>
            </a:endParaRPr>
          </a:p>
          <a:p>
            <a:pPr lvl="2" algn="l" fontAlgn="base">
              <a:spcBef>
                <a:spcPts val="600"/>
              </a:spcBef>
              <a:spcAft>
                <a:spcPts val="1200"/>
              </a:spcAft>
            </a:pPr>
            <a:r>
              <a:rPr lang="en-US" altLang="ja-JP" sz="2000" b="1" kern="0" dirty="0">
                <a:latin typeface="+mn-ea"/>
                <a:cs typeface="Arial" panose="020B0604020202020204" pitchFamily="34" charset="0"/>
              </a:rPr>
              <a:t>Ⅰ.  </a:t>
            </a:r>
            <a:r>
              <a:rPr lang="ja-JP" altLang="en-US" sz="2000" b="1" kern="0" dirty="0">
                <a:latin typeface="+mn-ea"/>
                <a:cs typeface="Arial" panose="020B0604020202020204" pitchFamily="34" charset="0"/>
              </a:rPr>
              <a:t>基調講演　：　</a:t>
            </a:r>
            <a:r>
              <a:rPr lang="en-US" altLang="ja-JP" sz="2000" b="1" kern="0" dirty="0">
                <a:latin typeface="+mn-ea"/>
                <a:cs typeface="Arial" panose="020B0604020202020204" pitchFamily="34" charset="0"/>
              </a:rPr>
              <a:t>	</a:t>
            </a:r>
            <a:r>
              <a:rPr lang="ja-JP" altLang="en-US" sz="2000" b="1" kern="0" dirty="0">
                <a:latin typeface="+mn-ea"/>
                <a:cs typeface="Arial" panose="020B0604020202020204" pitchFamily="34" charset="0"/>
              </a:rPr>
              <a:t>「従業員のウェルビーイングと企業価値」</a:t>
            </a:r>
            <a:endParaRPr lang="en-US" altLang="ja-JP" sz="2000" b="1" kern="0" dirty="0">
              <a:latin typeface="+mn-ea"/>
              <a:cs typeface="Arial" panose="020B0604020202020204" pitchFamily="34" charset="0"/>
            </a:endParaRPr>
          </a:p>
          <a:p>
            <a:pPr lvl="2" algn="l" fontAlgn="base">
              <a:spcBef>
                <a:spcPts val="600"/>
              </a:spcBef>
              <a:spcAft>
                <a:spcPts val="1200"/>
              </a:spcAft>
            </a:pPr>
            <a:r>
              <a:rPr lang="ja-JP" altLang="en-US" sz="2000" b="1" kern="0" dirty="0">
                <a:latin typeface="+mn-ea"/>
                <a:cs typeface="Arial" panose="020B0604020202020204" pitchFamily="34" charset="0"/>
              </a:rPr>
              <a:t>　　　　　　</a:t>
            </a:r>
            <a:r>
              <a:rPr lang="en-US" altLang="ja-JP" sz="2000" b="1" kern="0" dirty="0">
                <a:latin typeface="+mn-ea"/>
                <a:cs typeface="Arial" panose="020B0604020202020204" pitchFamily="34" charset="0"/>
              </a:rPr>
              <a:t>		</a:t>
            </a:r>
            <a:r>
              <a:rPr lang="ja-JP" altLang="ja-JP" sz="2000" b="1" kern="100" dirty="0">
                <a:effectLst/>
                <a:latin typeface="+mn-ea"/>
                <a:cs typeface="Times New Roman" panose="02020603050405020304" pitchFamily="18" charset="0"/>
              </a:rPr>
              <a:t>慶應義塾大学商学部教授　  山本 勲</a:t>
            </a:r>
            <a:r>
              <a:rPr lang="en-US" altLang="ja-JP" sz="2000" b="1" kern="100" dirty="0">
                <a:effectLst/>
                <a:latin typeface="+mn-ea"/>
                <a:cs typeface="Times New Roman" panose="02020603050405020304" pitchFamily="18" charset="0"/>
              </a:rPr>
              <a:t>  </a:t>
            </a:r>
            <a:r>
              <a:rPr lang="ja-JP" altLang="ja-JP" sz="2000" b="1" kern="100" dirty="0">
                <a:effectLst/>
                <a:latin typeface="+mn-ea"/>
                <a:cs typeface="Times New Roman" panose="02020603050405020304" pitchFamily="18" charset="0"/>
              </a:rPr>
              <a:t>氏</a:t>
            </a:r>
            <a:r>
              <a:rPr lang="ja-JP" altLang="en-US" sz="2000" b="1" kern="0" dirty="0">
                <a:latin typeface="+mn-ea"/>
                <a:cs typeface="Arial" panose="020B0604020202020204" pitchFamily="34" charset="0"/>
              </a:rPr>
              <a:t>	</a:t>
            </a:r>
          </a:p>
          <a:p>
            <a:pPr lvl="2" algn="l" fontAlgn="base">
              <a:spcBef>
                <a:spcPts val="600"/>
              </a:spcBef>
              <a:spcAft>
                <a:spcPts val="1200"/>
              </a:spcAft>
            </a:pPr>
            <a:r>
              <a:rPr lang="en-US" altLang="ja-JP" sz="2000" b="1" kern="0" dirty="0">
                <a:latin typeface="+mn-ea"/>
                <a:cs typeface="Arial" panose="020B0604020202020204" pitchFamily="34" charset="0"/>
              </a:rPr>
              <a:t>Ⅱ.  </a:t>
            </a:r>
            <a:r>
              <a:rPr lang="ja-JP" altLang="en-US" sz="2000" b="1" kern="0" dirty="0">
                <a:latin typeface="+mn-ea"/>
                <a:cs typeface="Arial" panose="020B0604020202020204" pitchFamily="34" charset="0"/>
              </a:rPr>
              <a:t>パネルディスカッション　：</a:t>
            </a:r>
            <a:endParaRPr lang="en-US" altLang="ja-JP" sz="2000" b="1" kern="0" dirty="0">
              <a:latin typeface="+mn-ea"/>
              <a:cs typeface="Arial" panose="020B0604020202020204" pitchFamily="34" charset="0"/>
            </a:endParaRPr>
          </a:p>
          <a:p>
            <a:pPr lvl="2" algn="l" fontAlgn="base">
              <a:spcBef>
                <a:spcPts val="600"/>
              </a:spcBef>
              <a:spcAft>
                <a:spcPts val="1200"/>
              </a:spcAft>
            </a:pPr>
            <a:r>
              <a:rPr lang="ja-JP" altLang="en-US" sz="2000" b="1" kern="0" dirty="0">
                <a:latin typeface="+mn-ea"/>
                <a:cs typeface="Arial" panose="020B0604020202020204" pitchFamily="34" charset="0"/>
              </a:rPr>
              <a:t>　　＜ パネリスト ＞</a:t>
            </a:r>
          </a:p>
          <a:p>
            <a:pPr lvl="2" algn="l" fontAlgn="base">
              <a:spcBef>
                <a:spcPts val="600"/>
              </a:spcBef>
              <a:spcAft>
                <a:spcPts val="1200"/>
              </a:spcAft>
            </a:pPr>
            <a:r>
              <a:rPr lang="en-US" altLang="ja-JP" sz="2000" b="1" kern="0" dirty="0">
                <a:latin typeface="+mn-ea"/>
                <a:cs typeface="Arial" panose="020B0604020202020204" pitchFamily="34" charset="0"/>
              </a:rPr>
              <a:t>	</a:t>
            </a:r>
            <a:r>
              <a:rPr lang="ja-JP" altLang="en-US" sz="2000" b="1" kern="0" dirty="0">
                <a:latin typeface="+mn-ea"/>
                <a:cs typeface="Arial" panose="020B0604020202020204" pitchFamily="34" charset="0"/>
              </a:rPr>
              <a:t>山本 勲  氏  	慶應義塾大学商学部教授</a:t>
            </a:r>
          </a:p>
          <a:p>
            <a:pPr lvl="2" algn="l" fontAlgn="base">
              <a:spcBef>
                <a:spcPts val="600"/>
              </a:spcBef>
              <a:spcAft>
                <a:spcPts val="1200"/>
              </a:spcAft>
            </a:pPr>
            <a:r>
              <a:rPr lang="en-US" altLang="ja-JP" sz="2000" b="1" kern="0" dirty="0">
                <a:latin typeface="+mn-ea"/>
                <a:cs typeface="Arial" panose="020B0604020202020204" pitchFamily="34" charset="0"/>
              </a:rPr>
              <a:t>	</a:t>
            </a:r>
            <a:r>
              <a:rPr lang="ja-JP" altLang="en-US" sz="2000" b="1" kern="0" dirty="0">
                <a:latin typeface="+mn-ea"/>
                <a:cs typeface="Arial" panose="020B0604020202020204" pitchFamily="34" charset="0"/>
              </a:rPr>
              <a:t>小粥 泰樹 氏  	日本価値創造 </a:t>
            </a:r>
            <a:r>
              <a:rPr lang="en-US" altLang="ja-JP" sz="2000" b="1" kern="0" dirty="0">
                <a:latin typeface="+mn-ea"/>
                <a:cs typeface="Arial" panose="020B0604020202020204" pitchFamily="34" charset="0"/>
              </a:rPr>
              <a:t>ERM </a:t>
            </a:r>
            <a:r>
              <a:rPr lang="ja-JP" altLang="en-US" sz="2000" b="1" kern="0" dirty="0">
                <a:latin typeface="+mn-ea"/>
                <a:cs typeface="Arial" panose="020B0604020202020204" pitchFamily="34" charset="0"/>
              </a:rPr>
              <a:t>学会理事　（株）野村総合研究所研究理事</a:t>
            </a:r>
          </a:p>
          <a:p>
            <a:pPr lvl="2" algn="l" fontAlgn="base">
              <a:spcBef>
                <a:spcPts val="600"/>
              </a:spcBef>
              <a:spcAft>
                <a:spcPts val="1200"/>
              </a:spcAft>
            </a:pPr>
            <a:r>
              <a:rPr lang="ja-JP" altLang="en-US" sz="2000" b="1" kern="0" dirty="0">
                <a:latin typeface="+mn-ea"/>
                <a:cs typeface="Arial" panose="020B0604020202020204" pitchFamily="34" charset="0"/>
              </a:rPr>
              <a:t>　　＜ モデレーター  ＞  </a:t>
            </a:r>
          </a:p>
          <a:p>
            <a:pPr lvl="2" algn="l" fontAlgn="base">
              <a:spcBef>
                <a:spcPts val="600"/>
              </a:spcBef>
              <a:spcAft>
                <a:spcPts val="1200"/>
              </a:spcAft>
            </a:pPr>
            <a:r>
              <a:rPr lang="en-US" altLang="ja-JP" sz="2000" b="1" kern="0" dirty="0">
                <a:latin typeface="+mn-ea"/>
                <a:cs typeface="Arial" panose="020B0604020202020204" pitchFamily="34" charset="0"/>
              </a:rPr>
              <a:t>	</a:t>
            </a:r>
            <a:r>
              <a:rPr lang="ja-JP" altLang="en-US" sz="2000" b="1" kern="0" dirty="0">
                <a:latin typeface="+mn-ea"/>
                <a:cs typeface="Arial" panose="020B0604020202020204" pitchFamily="34" charset="0"/>
              </a:rPr>
              <a:t>三宅 将之 氏  	日本価値創造 </a:t>
            </a:r>
            <a:r>
              <a:rPr lang="en-US" altLang="ja-JP" sz="2000" b="1" kern="0" dirty="0">
                <a:latin typeface="+mn-ea"/>
                <a:cs typeface="Arial" panose="020B0604020202020204" pitchFamily="34" charset="0"/>
              </a:rPr>
              <a:t>ERM</a:t>
            </a:r>
            <a:r>
              <a:rPr lang="ja-JP" altLang="en-US" sz="2000" b="1" kern="0" dirty="0">
                <a:latin typeface="+mn-ea"/>
                <a:cs typeface="Arial" panose="020B0604020202020204" pitchFamily="34" charset="0"/>
              </a:rPr>
              <a:t>学会会長　日本工業大学大学院技術経営研究科教授</a:t>
            </a:r>
          </a:p>
          <a:p>
            <a:pPr marL="990600" lvl="1" indent="-446088" algn="l" fontAlgn="base">
              <a:lnSpc>
                <a:spcPct val="100000"/>
              </a:lnSpc>
              <a:spcAft>
                <a:spcPts val="1200"/>
              </a:spcAft>
            </a:pPr>
            <a:endParaRPr lang="ja-JP" altLang="ja-JP" sz="16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533400" indent="-446088" algn="l" fontAlgn="base">
              <a:lnSpc>
                <a:spcPct val="100000"/>
              </a:lnSpc>
              <a:spcAft>
                <a:spcPts val="1200"/>
              </a:spcAft>
            </a:pPr>
            <a:endParaRPr lang="ja-JP" altLang="ja-JP" sz="2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87313" algn="l" fontAlgn="base">
              <a:lnSpc>
                <a:spcPct val="100000"/>
              </a:lnSpc>
              <a:spcAft>
                <a:spcPts val="0"/>
              </a:spcAft>
            </a:pPr>
            <a:endParaRPr lang="ja-JP" altLang="ja-JP" sz="2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</a:pPr>
            <a:endParaRPr kumimoji="1" lang="ja-JP" altLang="en-US" sz="2000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5A530BF3-ACFE-D978-7BAB-731FF8C0B4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1077" y="0"/>
            <a:ext cx="7131417" cy="1168460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FD56A2C-3681-FB4E-75D4-9FD3E7D5D59D}"/>
              </a:ext>
            </a:extLst>
          </p:cNvPr>
          <p:cNvSpPr txBox="1"/>
          <p:nvPr/>
        </p:nvSpPr>
        <p:spPr>
          <a:xfrm>
            <a:off x="4947920" y="1061312"/>
            <a:ext cx="2976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>
                <a:latin typeface="+mn-ea"/>
              </a:rPr>
              <a:t>2022</a:t>
            </a:r>
            <a:r>
              <a:rPr kumimoji="1" lang="ja-JP" altLang="en-US" sz="2000" dirty="0">
                <a:latin typeface="+mn-ea"/>
              </a:rPr>
              <a:t>年</a:t>
            </a:r>
            <a:r>
              <a:rPr kumimoji="1" lang="en-US" altLang="ja-JP" sz="2000" dirty="0">
                <a:latin typeface="+mn-ea"/>
              </a:rPr>
              <a:t>9</a:t>
            </a:r>
            <a:r>
              <a:rPr kumimoji="1" lang="ja-JP" altLang="en-US" sz="2000" dirty="0">
                <a:latin typeface="+mn-ea"/>
              </a:rPr>
              <a:t>月</a:t>
            </a:r>
            <a:r>
              <a:rPr kumimoji="1" lang="en-US" altLang="ja-JP" sz="2000" dirty="0">
                <a:latin typeface="+mn-ea"/>
              </a:rPr>
              <a:t>7</a:t>
            </a:r>
            <a:r>
              <a:rPr kumimoji="1" lang="ja-JP" altLang="en-US" sz="2000" dirty="0">
                <a:latin typeface="+mn-ea"/>
              </a:rPr>
              <a:t>日（水）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6E412314-264E-2812-8727-770AAE7C79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934" y="95697"/>
            <a:ext cx="2910066" cy="567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932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145</Words>
  <Application>Microsoft Office PowerPoint</Application>
  <PresentationFormat>ワイド画面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将之 三宅</dc:creator>
  <cp:lastModifiedBy>Miyake Masayuki</cp:lastModifiedBy>
  <cp:revision>64</cp:revision>
  <cp:lastPrinted>2020-09-07T02:50:00Z</cp:lastPrinted>
  <dcterms:created xsi:type="dcterms:W3CDTF">2020-09-06T04:15:52Z</dcterms:created>
  <dcterms:modified xsi:type="dcterms:W3CDTF">2022-09-03T00:21:06Z</dcterms:modified>
</cp:coreProperties>
</file>